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8"/>
    <p:restoredTop sz="94737"/>
  </p:normalViewPr>
  <p:slideViewPr>
    <p:cSldViewPr snapToGrid="0" showGuides="1">
      <p:cViewPr>
        <p:scale>
          <a:sx n="107" d="100"/>
          <a:sy n="107" d="100"/>
        </p:scale>
        <p:origin x="1416" y="544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08/08/2023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14717</TotalTime>
  <Words>132</Words>
  <Application>Microsoft Macintosh PowerPoint</Application>
  <PresentationFormat>Widescreen</PresentationFormat>
  <Paragraphs>84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78</cp:revision>
  <dcterms:created xsi:type="dcterms:W3CDTF">2023-03-20T12:09:32Z</dcterms:created>
  <dcterms:modified xsi:type="dcterms:W3CDTF">2023-08-09T08:49:33Z</dcterms:modified>
</cp:coreProperties>
</file>